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57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3230"/>
  </p:normalViewPr>
  <p:slideViewPr>
    <p:cSldViewPr snapToGrid="0" snapToObjects="1">
      <p:cViewPr varScale="1">
        <p:scale>
          <a:sx n="126" d="100"/>
          <a:sy n="126" d="100"/>
        </p:scale>
        <p:origin x="200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52934-7F08-8943-9509-2F42BA7C0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F8C5A8-E63B-F647-B00D-97AD1708D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24F7EB-EA0D-1C46-8013-B3847B5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9850D-AB81-F046-B398-20202972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37058-6AEB-3341-93E2-09EADCDF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316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83889-E29C-E048-B1B5-4D61DB168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8C6466-C40B-E545-A4CB-FBEA4544BF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C8558B-A244-F745-83A4-4B849DBA9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0CDF71-BA7B-654D-9F1F-6EB58F964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16EDBC-46C9-354D-ADC6-5E72E5C58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1EEC5E-157C-6042-BE8A-CE3D45E87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E4941-474E-A74E-84D2-827EE1DBE3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AD0AE0-CB56-994B-9D94-B2ACE2FC8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716B0C-0CBF-C441-B7D3-1E64B54F5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010F11-D8AE-F74B-9371-B515DF075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835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66A445-2D28-514A-8EC3-61BEFA89E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F585E-31C5-224E-AED3-51FE1B221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80268-97BB-6142-997F-BF6AC0C59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23451-1B90-A347-A622-AA27DB2AFA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A4B8F5-9571-4845-BB68-5CCB4495B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780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23983-D265-5A4C-8771-0CF931925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2C531-F00D-8446-9BAF-A410019B9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DDFCB-22AE-AB48-8862-2AF270C9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1D66BB-D150-2342-BF7D-3C44B19AC6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5CE22-57CD-6A42-9235-1600822FD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1A104-9E2F-594F-8E1B-B5065FC65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9949A-0DC7-FB43-B88F-E65C7DCEE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DBE335-D33D-F345-BD53-BA4B180842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353527-9016-5942-B48B-31131A69A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FAC03-0DE9-194D-9188-0FCF0F18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80666-4E94-594A-A783-00D49864D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3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24F1-0A88-CB46-AC46-2CDD9F97CB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11FE2-FF63-E846-BAF7-C7687BCFB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A67CC3-8650-3046-AB9E-999DD5F48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0D660F-7901-684D-8183-194DE8BE4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86EDC9-D5AE-B945-86C4-CEC617B73B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6C0E4E-4540-DB44-A65E-B7FB30822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754D4A-8D43-4841-AC69-7D091C6B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B515CF-A2A8-5F49-B01B-728161137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974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8C625-3F3A-5748-9E27-89A28C42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5D8263-F095-5A48-A3DD-A49791B7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69DA6-E0E3-CE41-839F-97819D76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D4E73-4386-9749-9921-1EE08DA60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82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9AFF7F-78A3-384A-8896-5519128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78BDC-41B2-5A40-B351-1C74A12B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D9E36-2A69-B844-B939-A847948D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58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A5B69-E32F-4540-8884-9A292A1F5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F78F1-99CC-F94B-BD3D-2EE17F096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A023A5-E6B4-1E4B-AEC0-1574403CE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4EA01-A7A4-8A4F-9C07-A65161F03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5E0B88-4C65-7543-A14D-D1B6FA5B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D679D1-FF88-F94A-A47C-578675D7A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50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3A76-77D2-9343-A0FB-B9E0925E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CD6C76-1535-5347-8830-5FBF7A662A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2E42B-5A3D-5549-A88A-88D93901D3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1CF1E7-0CDC-4540-8DD6-C291FE3D8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01913F-FA55-5C4A-85D5-43AD51ACD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4A31DE-39A4-E944-A980-DCE548310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0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4DD930-E107-6541-B03A-65704A0DE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4A15D-1513-734A-BB52-A4251EF5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E1A45-E1F2-FE4A-8ADC-A03F2D433F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8EF0E-E449-FB46-B14A-C6A6B425CBA0}" type="datetimeFigureOut">
              <a:rPr lang="en-US" smtClean="0"/>
              <a:t>8/25/18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47E9A7-B3B1-ED4F-B0DE-48863F3E04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FF3BB-C2C4-5F44-8077-D1E863E6B5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EE4706-B6DE-624A-8994-C5E8F4EEA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378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158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517769-699F-A746-B296-93FFFDF0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4" y="643467"/>
            <a:ext cx="990411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68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65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9E647-278C-1242-9E58-0D6D073F6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590" y="643467"/>
            <a:ext cx="77108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36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1E882-23A4-164B-ADF9-7BC5E179B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27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5FA22-10E7-4C48-BD98-0DF81B46A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12" b="155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173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38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E86688-4B41-1B43-A37C-44CB417D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203" y="643467"/>
            <a:ext cx="7737593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14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B40EF2B-5D76-8C4D-8B1F-C8A0F6CA9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143" y="0"/>
            <a:ext cx="927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2</cp:revision>
  <dcterms:created xsi:type="dcterms:W3CDTF">2018-08-25T13:42:58Z</dcterms:created>
  <dcterms:modified xsi:type="dcterms:W3CDTF">2018-08-25T14:07:31Z</dcterms:modified>
</cp:coreProperties>
</file>